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0" y="2618740"/>
            <a:ext cx="6652260" cy="8096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924175" y="1892935"/>
            <a:ext cx="351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 sz="2800">
                <a:latin typeface="Times New Roman" panose="02020603050405020304" charset="0"/>
                <a:cs typeface="Times New Roman" panose="02020603050405020304" charset="0"/>
              </a:rPr>
              <a:t>Module 2</a:t>
            </a:r>
            <a:endParaRPr lang="en-US" altLang="en-GB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-HARMONY-IN-THE-HUMAN-BEING-Unit-II-UHV-2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-HARMONY-IN-THE-HUMAN-BEING-Unit-II-UHV-2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-HARMONY-IN-THE-HUMAN-BEING-Unit-II-UHV-2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-HARMONY-IN-THE-HUMAN-BEING-Unit-II-UHV-2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HARMONY-IN-THE-HUMAN-BEING-Unit-II-UHV-2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HARMONY-IN-THE-HUMAN-BEING-Unit-II-UHV-2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HARMONY-IN-THE-HUMAN-BEING-Unit-II-UHV-2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HARMONY-IN-THE-HUMAN-BEING-Unit-II-UHV-2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HARMONY-IN-THE-HUMAN-BEING-Unit-II-UHV-2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HARMONY-IN-THE-HUMAN-BEING-Unit-II-UHV-2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HARMONY-IN-THE-HUMAN-BEING-Unit-II-UHV-2-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HARMONY-IN-THE-HUMAN-BEING-Unit-II-UHV-2-2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HARMONY-IN-THE-HUMAN-BEING-Unit-II-UHV-2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2-HARMONY-IN-THE-HUMAN-BEING-Unit-II-UHV-2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3-HARMONY-IN-THE-HUMAN-BEING-Unit-II-UHV-2-2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4-HARMONY-IN-THE-HUMAN-BEING-Unit-II-UHV-2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5-HARMONY-IN-THE-HUMAN-BEING-Unit-II-UHV-2-2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6-HARMONY-IN-THE-HUMAN-BEING-Unit-II-UHV-2-2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7-HARMONY-IN-THE-HUMAN-BEING-Unit-II-UHV-2-2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8-HARMONY-IN-THE-HUMAN-BEING-Unit-II-UHV-2-2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9-HARMONY-IN-THE-HUMAN-BEING-Unit-II-UHV-2-2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3-HARMONY-IN-THE-HUMAN-BEING-Unit-II-UHV-2-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0-HARMONY-IN-THE-HUMAN-BEING-Unit-II-UHV-2-3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1-HARMONY-IN-THE-HUMAN-BEING-Unit-II-UHV-2-3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2-HARMONY-IN-THE-HUMAN-BEING-Unit-II-UHV-2-3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3-HARMONY-IN-THE-HUMAN-BEING-Unit-II-UHV-2-3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4-HARMONY-IN-THE-HUMAN-BEING-Unit-II-UHV-2-3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5-HARMONY-IN-THE-HUMAN-BEING-Unit-II-UHV-2-3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6-HARMONY-IN-THE-HUMAN-BEING-Unit-II-UHV-2-3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7-HARMONY-IN-THE-HUMAN-BEING-Unit-II-UHV-2-3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8-HARMONY-IN-THE-HUMAN-BEING-Unit-II-UHV-2-3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4-HARMONY-IN-THE-HUMAN-BEING-Unit-II-UHV-2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5-HARMONY-IN-THE-HUMAN-BEING-Unit-II-UHV-2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6-HARMONY-IN-THE-HUMAN-BEING-Unit-II-UHV-2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7-HARMONY-IN-THE-HUMAN-BEING-Unit-II-UHV-2-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8-HARMONY-IN-THE-HUMAN-BEING-Unit-II-UHV-2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9-HARMONY-IN-THE-HUMAN-BEING-Unit-II-UHV-2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On-screen Show (4:3)</PresentationFormat>
  <Paragraphs>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Susheelamma Kh</cp:lastModifiedBy>
  <cp:revision>2</cp:revision>
  <dcterms:created xsi:type="dcterms:W3CDTF">2013-01-27T09:14:00Z</dcterms:created>
  <dcterms:modified xsi:type="dcterms:W3CDTF">2026-02-03T05:35:21Z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16F9A0731ADA46B9A9FF9768E77D2A54_12</vt:lpwstr>
  </property>
  <property fmtid="{D5CDD505-2E9C-101B-9397-08002B2CF9AE}" pid="3" name="KSOProductBuildVer">
    <vt:lpwstr>2057-12.2.0.23196</vt:lpwstr>
  </property>
</Properties>
</file>